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  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24297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标题归纳题。通读全文可知，本文主要讲述火车推动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传播的主题展开介绍，选项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列车推动中国非遗发展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最适合作文章标题。故选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0046"/>
            <a:ext cx="11485848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49395" algn="l"/>
                <a:tab pos="466534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be the best title for the passage?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Trains push China’s cultural heritage further.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China puts arms around local artists on ICH trains.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More ICH trains begin running on railways in China.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Train passengers share different local cultures of China.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24891" y="1570638"/>
            <a:ext cx="3187556" cy="45903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53685" y="158896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3101954"/>
            <a:ext cx="11485848" cy="1200329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ICH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列车的成功为全球文化保护提供了宝贵的经验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证明了创新和传统可以携手合作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为子孙后代保持文化遗产的活力。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4204324"/>
            <a:ext cx="11485848" cy="1684244"/>
          </a:xfrm>
          <a:prstGeom prst="rect">
            <a:avLst/>
          </a:prstGeom>
          <a:solidFill>
            <a:srgbClr val="E8F6F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现在分词短语</a:t>
            </a:r>
            <a:r>
              <a:rPr lang="zh-CN" altLang="zh-CN" b="1" dirty="0" smtClean="0">
                <a:ea typeface="Times New Roman" panose="02020603050405020304" pitchFamily="18" charset="0"/>
              </a:rPr>
              <a:t> 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proving</a:t>
            </a:r>
            <a:r>
              <a:rPr lang="en-US" altLang="zh-CN" b="1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）作状语，修饰整个主句，用于说明主句所述事实所证明的内容。该分词短语包含一个由</a:t>
            </a:r>
            <a:r>
              <a:rPr lang="zh-CN" altLang="zh-CN" b="1" dirty="0" smtClean="0">
                <a:ea typeface="Times New Roman" panose="02020603050405020304" pitchFamily="18" charset="0"/>
              </a:rPr>
              <a:t> </a:t>
            </a:r>
            <a:r>
              <a:rPr lang="en-US" altLang="zh-CN" b="1" dirty="0" smtClean="0">
                <a:ea typeface="Times New Roman" panose="02020603050405020304" pitchFamily="18" charset="0"/>
              </a:rPr>
              <a:t>that 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引导的宾语从句，作</a:t>
            </a:r>
            <a:r>
              <a:rPr lang="zh-CN" altLang="zh-CN" b="1" dirty="0" smtClean="0">
                <a:ea typeface="Times New Roman" panose="02020603050405020304" pitchFamily="18" charset="0"/>
              </a:rPr>
              <a:t> </a:t>
            </a:r>
            <a:r>
              <a:rPr lang="en-US" altLang="zh-CN" b="1" dirty="0" smtClean="0">
                <a:ea typeface="Times New Roman" panose="02020603050405020304" pitchFamily="18" charset="0"/>
              </a:rPr>
              <a:t>proving 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的宾语。宾语从句内部又包含一个不定式短语（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to keep</a:t>
            </a:r>
            <a:r>
              <a:rPr lang="en-US" altLang="zh-CN" b="1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）作目的状语。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58630" y="1144819"/>
            <a:ext cx="11485848" cy="2031325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endParaRPr lang="en-US" altLang="zh-CN" sz="1200" b="1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The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success of ICH trains offers valuable lessons for cultural protection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worldwide,proving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 that innovation and tradition can work together to keep cultural heritage alive for future generations</a:t>
            </a:r>
            <a:r>
              <a:rPr lang="en-US" altLang="zh-CN" b="1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8630" y="1052736"/>
            <a:ext cx="1897946" cy="430129"/>
          </a:xfrm>
          <a:prstGeom prst="rect">
            <a:avLst/>
          </a:prstGeom>
        </p:spPr>
      </p:pic>
      <p:pic>
        <p:nvPicPr>
          <p:cNvPr id="5" name="译文.eps" descr="id:21474868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423" y="3309442"/>
            <a:ext cx="932180" cy="287655"/>
          </a:xfrm>
          <a:prstGeom prst="rect">
            <a:avLst/>
          </a:prstGeom>
        </p:spPr>
      </p:pic>
      <p:pic>
        <p:nvPicPr>
          <p:cNvPr id="6" name="分析.eps" descr="id:21474868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5423" y="4388809"/>
            <a:ext cx="932180" cy="287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64836"/>
            <a:ext cx="11485848" cy="1684244"/>
          </a:xfrm>
          <a:solidFill>
            <a:srgbClr val="E8F6FD"/>
          </a:solidFill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篇文章主要讲述了中国火车如何成为推广非物质文化遗产的平台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证明了创新和传统可以共同协作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从而保持文化遗产的活力。本文主要考查学生的思维品质和文化意识。</a:t>
            </a:r>
            <a:endParaRPr lang="zh-CN" altLang="en-US" dirty="0"/>
          </a:p>
        </p:txBody>
      </p:sp>
      <p:pic>
        <p:nvPicPr>
          <p:cNvPr id="3" name="素养考向.eps" descr="id:214748897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0478" y="2627436"/>
            <a:ext cx="1837690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28804"/>
            <a:ext cx="11485848" cy="1684244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主要介绍了中国火车成为推广非物质文化遗产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ICH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的平台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通过现场表演、文化展示等方式让乘客近距离体验传统文化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并促进旅游业发展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但同时也面临空间限制等挑战。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816869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395" y="1290191"/>
            <a:ext cx="10721622" cy="14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2076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Have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ever wondered what else you can do on the train besides sleeping or scrolling through your phone?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Actually, 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 trains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turned into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centres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which bring together the public and the nation’s intangible cultural Heritage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x32.jpg" descr="id:214750701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06974" y="3214876"/>
            <a:ext cx="3595225" cy="23743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9262"/>
            <a:ext cx="11485848" cy="396938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Trains go across China and they are becoming ideal places for introducing local traditional culture. A good example is the K7041 train from Harbin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Northeast China’s Heilongjiang Province. On the ICH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train, Gulayier, dressed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traditional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clothes, sang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Oroqen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folk songs and his partner played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Oroqen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harp, 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musical instrument. Tourists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train,especially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those from southern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 sang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danced excitedly with the two performers together.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Gulayier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the train made it easier to hold tourists’ attention to his shows. He thought the train was a good platform for promoting ICH.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3296"/>
            <a:ext cx="11485848" cy="445795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 heritage comes to life on trains. More ICH such 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Qinhuai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lanterns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Nanjing,Yulin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puppet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tea-picking operas in Guangxi have also made appearances on high-speed trains across China. It offers passengers a close-up way to experience traditional culture.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Professor Xiao Fang from Beijing Normal University shares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Gulayier’s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opinion on the new use of ICH trains. He has pointed out another advantage of this. Beyond cultural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promotion,it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offers help for tourism. When passengers enjoy local traditions 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board,they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develop a deeper interest in exploring the places they pass through.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6933"/>
            <a:ext cx="11485848" cy="452310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ICH train journeys still have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challenges,including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narrow space on trains and passengers getting on and off at each station.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Therefore, 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solutions are coming up cultural corners show traditional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arts,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QR codes connect to more digital information. These help passengers to explore ICH at their own pace and continue learning after their journey ends.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success of ICH trains offers valuable lessons for cultural protection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worldwide, proving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innovation and tradition can work together to keep cultural heritage alive for future generations.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4475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“Tourists on the train,especially those from southern China,sang and danced excitedly with the two performers together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可知，乘客在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K7041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火车上的新鲜体验是参与现场表演（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如与表演者共舞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fresh experience for passengers on the K7041 train?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Travelling farther north.	B. Joining in live shows.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Wearing traditional clothes.	D. Having fun on the phone.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2502" y="1881735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“He thought the train was a good platform for promoting ICH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“Beyond cultural promotion,it offers help for tourism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可知，两人都认为火车有助于推广非物质文化遗产。故选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82092"/>
            <a:ext cx="11485848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Gulayier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Professor Xiao both agree?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ICH encourages more local visits.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Trains help make ICH more popular.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ICH improves the Chinese train journeys.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Passengers welcome performers on ICH trains.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2502" y="1391011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544956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段落大意题。根据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“However,the ICH train journeys still have challenges”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“Therefore, some solutions are coming up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可知，本段先提出非物质文化遗产列车旅行的挑战（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如狭窄空间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），再提出解决方法（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如文化角和二维码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2306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290820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Paragraph 5 mention about the ICH train journeys?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Their features and influence.	B. Their reasons and results.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Their problems and methods.	D. Their future and improvement.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25433" y="1394114"/>
            <a:ext cx="3709023" cy="48474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53685" y="143110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4092</Words>
  <Application>WPS 演示</Application>
  <PresentationFormat>自定义</PresentationFormat>
  <Paragraphs>60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467</cp:revision>
  <dcterms:created xsi:type="dcterms:W3CDTF">2020-11-06T05:24:00Z</dcterms:created>
  <dcterms:modified xsi:type="dcterms:W3CDTF">2025-09-18T04:45:34Z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